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25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083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11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09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21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63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633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545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32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95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4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F1A200-3660-416A-86AF-960B70E263C5}" type="datetimeFigureOut">
              <a:rPr lang="tr-TR" smtClean="0"/>
              <a:t>20.11.2013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FE01E7F-67A8-4DE9-9CE2-3839DA3632A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3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69994" y="4558352"/>
            <a:ext cx="46265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u="sng" dirty="0" smtClean="0"/>
              <a:t>Benzer </a:t>
            </a:r>
            <a:r>
              <a:rPr lang="tr-TR" sz="5400" b="1" u="sng" dirty="0" err="1" smtClean="0"/>
              <a:t>ses:SİD</a:t>
            </a:r>
            <a:endParaRPr lang="tr-TR" sz="5400" b="1" u="sng" dirty="0"/>
          </a:p>
        </p:txBody>
      </p:sp>
      <p:sp>
        <p:nvSpPr>
          <p:cNvPr id="6" name="Metin kutusu 5"/>
          <p:cNvSpPr txBox="1"/>
          <p:nvPr/>
        </p:nvSpPr>
        <p:spPr>
          <a:xfrm>
            <a:off x="1528549" y="1583140"/>
            <a:ext cx="84070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0" b="1" dirty="0" err="1" smtClean="0"/>
              <a:t>Seed</a:t>
            </a:r>
            <a:r>
              <a:rPr lang="tr-TR" sz="8000" b="1" dirty="0" smtClean="0"/>
              <a:t>: tohum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7203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Call: aramak(telefonla)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tx1"/>
                </a:solidFill>
              </a:rPr>
              <a:t>Benzer ses: kol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c.allpostersimages.com/images/P-473-488-90/60/6011/597B100Z/posters/charles-barsotti-arm-fish-insurance-won-t-cover-that-new-yorker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60" y="2321779"/>
            <a:ext cx="5143918" cy="386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96537" y="573206"/>
            <a:ext cx="9075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/>
              <a:t>Doktor İhsan’ın kolundaki balıkların sebebini </a:t>
            </a:r>
            <a:r>
              <a:rPr lang="tr-TR" sz="5400" b="1" u="sng" dirty="0" smtClean="0"/>
              <a:t>aradı</a:t>
            </a:r>
            <a:r>
              <a:rPr lang="tr-TR" sz="5400" dirty="0" smtClean="0"/>
              <a:t>.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4057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774209"/>
            <a:ext cx="10058400" cy="1450757"/>
          </a:xfrm>
        </p:spPr>
        <p:txBody>
          <a:bodyPr>
            <a:normAutofit/>
          </a:bodyPr>
          <a:lstStyle/>
          <a:p>
            <a:r>
              <a:rPr lang="tr-TR" sz="7200" b="1" dirty="0" err="1" smtClean="0"/>
              <a:t>Curly:kıvırcık</a:t>
            </a:r>
            <a:endParaRPr lang="tr-TR" sz="7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3616656"/>
            <a:ext cx="10058400" cy="2252437"/>
          </a:xfrm>
        </p:spPr>
        <p:txBody>
          <a:bodyPr>
            <a:normAutofit/>
          </a:bodyPr>
          <a:lstStyle/>
          <a:p>
            <a:r>
              <a:rPr lang="tr-TR" sz="4800" b="1" dirty="0" smtClean="0"/>
              <a:t>BENZER SES: kör Lee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317631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459940" y="846163"/>
            <a:ext cx="57320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u="sng" dirty="0" smtClean="0"/>
              <a:t>Kör Lee </a:t>
            </a:r>
            <a:r>
              <a:rPr lang="tr-TR" sz="4400" dirty="0" smtClean="0"/>
              <a:t>(KARA KUŞAK KARATECİ</a:t>
            </a:r>
            <a:r>
              <a:rPr lang="tr-TR" sz="4400" b="1" u="sng" dirty="0" smtClean="0"/>
              <a:t>)  kıvırcık saçları </a:t>
            </a:r>
            <a:r>
              <a:rPr lang="tr-TR" sz="4400" dirty="0" smtClean="0"/>
              <a:t>yüzünden rakibini göremedi ve yenildi.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4" y="1023582"/>
            <a:ext cx="5861760" cy="43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Shy:utangaç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6600" b="1" dirty="0" smtClean="0"/>
              <a:t>Benzer </a:t>
            </a:r>
            <a:r>
              <a:rPr lang="tr-TR" sz="6600" b="1" dirty="0" err="1" smtClean="0"/>
              <a:t>ses:şey</a:t>
            </a:r>
            <a:endParaRPr lang="tr-TR" sz="6600" b="1" dirty="0"/>
          </a:p>
        </p:txBody>
      </p:sp>
    </p:spTree>
    <p:extLst>
      <p:ext uri="{BB962C8B-B14F-4D97-AF65-F5344CB8AC3E}">
        <p14:creationId xmlns:p14="http://schemas.microsoft.com/office/powerpoint/2010/main" val="331603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hutterstock.com/display_pic_with_logo/483673/102773039/stock-photo-shy-man-cartoon-102773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53" y="556625"/>
            <a:ext cx="3611207" cy="514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729552" y="1105469"/>
            <a:ext cx="156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Şeyyyy</a:t>
            </a:r>
            <a:r>
              <a:rPr lang="tr-TR" dirty="0" smtClean="0"/>
              <a:t>, </a:t>
            </a:r>
            <a:r>
              <a:rPr lang="tr-TR" dirty="0" err="1" smtClean="0"/>
              <a:t>meyy</a:t>
            </a:r>
            <a:r>
              <a:rPr lang="tr-TR" dirty="0" smtClean="0"/>
              <a:t>, </a:t>
            </a:r>
            <a:r>
              <a:rPr lang="tr-TR" dirty="0" err="1" smtClean="0"/>
              <a:t>ııııııı</a:t>
            </a:r>
            <a:r>
              <a:rPr lang="tr-TR" dirty="0" smtClean="0"/>
              <a:t> </a:t>
            </a:r>
            <a:r>
              <a:rPr lang="tr-TR" dirty="0" err="1" smtClean="0"/>
              <a:t>şeyyyyy</a:t>
            </a:r>
            <a:endParaRPr lang="tr-TR" dirty="0"/>
          </a:p>
        </p:txBody>
      </p:sp>
      <p:pic>
        <p:nvPicPr>
          <p:cNvPr id="6148" name="Picture 4" descr="http://diffrntstrokes.files.wordpress.com/2011/10/0511-0906-2212-2319_black_and_white_cartoon_of_two_girls_gossiping_about_another_girl_clipart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045" y="1885229"/>
            <a:ext cx="3333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Belirtme Çizgisi 2"/>
          <p:cNvSpPr/>
          <p:nvPr/>
        </p:nvSpPr>
        <p:spPr>
          <a:xfrm>
            <a:off x="7223361" y="3128242"/>
            <a:ext cx="4531057" cy="2781239"/>
          </a:xfrm>
          <a:prstGeom prst="wedgeEllipseCallout">
            <a:avLst>
              <a:gd name="adj1" fmla="val -58484"/>
              <a:gd name="adj2" fmla="val -43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/>
              <a:t>Ay şu ikisi de çok </a:t>
            </a:r>
            <a:r>
              <a:rPr lang="tr-TR" sz="2400" b="1" i="1" u="sng" dirty="0" smtClean="0"/>
              <a:t>utangaç</a:t>
            </a:r>
            <a:r>
              <a:rPr lang="tr-TR" sz="2400" b="1" dirty="0" smtClean="0"/>
              <a:t>…</a:t>
            </a:r>
            <a:r>
              <a:rPr lang="tr-TR" sz="2400" b="1" dirty="0" err="1" smtClean="0"/>
              <a:t>şeyyy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meyyy</a:t>
            </a:r>
            <a:r>
              <a:rPr lang="tr-TR" sz="2400" b="1" dirty="0" smtClean="0"/>
              <a:t> demekten </a:t>
            </a:r>
            <a:r>
              <a:rPr lang="tr-TR" sz="2400" b="1" dirty="0" err="1" smtClean="0"/>
              <a:t>bi</a:t>
            </a:r>
            <a:r>
              <a:rPr lang="tr-TR" sz="2400" b="1" dirty="0" smtClean="0"/>
              <a:t> diyemediler birbirlerini </a:t>
            </a:r>
            <a:r>
              <a:rPr lang="tr-TR" sz="2400" b="1" dirty="0" err="1" smtClean="0"/>
              <a:t>seviklerini</a:t>
            </a:r>
            <a:r>
              <a:rPr lang="tr-TR" sz="2400" b="1" dirty="0" smtClean="0"/>
              <a:t>.</a:t>
            </a:r>
          </a:p>
          <a:p>
            <a:pPr algn="ctr"/>
            <a:r>
              <a:rPr lang="tr-TR" sz="2400" b="1" dirty="0" err="1" smtClean="0"/>
              <a:t>Nıhahahhnıahhah</a:t>
            </a:r>
            <a:r>
              <a:rPr lang="tr-TR" dirty="0" smtClean="0">
                <a:sym typeface="Wingdings" panose="05000000000000000000" pitchFamily="2" charset="2"/>
              </a:rPr>
              <a:t>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17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98" y="82296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173707" y="272955"/>
            <a:ext cx="109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Bill:fatura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66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5.fanpop.com/image/photos/30600000/Sid-ice-age-30626944-241-4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6" y="568088"/>
            <a:ext cx="4596766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882185" y="1569493"/>
            <a:ext cx="571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/>
              <a:t>Miskin </a:t>
            </a:r>
            <a:r>
              <a:rPr lang="tr-TR" sz="4400" b="1" u="sng" dirty="0" smtClean="0"/>
              <a:t>SİD</a:t>
            </a:r>
            <a:r>
              <a:rPr lang="tr-TR" sz="4400" b="1" dirty="0" smtClean="0"/>
              <a:t> </a:t>
            </a:r>
            <a:r>
              <a:rPr lang="tr-TR" sz="4400" b="1" i="1" u="sng" dirty="0" smtClean="0"/>
              <a:t>tohum ekti.</a:t>
            </a:r>
            <a:endParaRPr lang="tr-TR" sz="4400" b="1" i="1" u="sng" dirty="0"/>
          </a:p>
        </p:txBody>
      </p:sp>
      <p:pic>
        <p:nvPicPr>
          <p:cNvPr id="1028" name="Picture 4" descr="http://images2.wikia.nocookie.net/__cb20111219070550/iceage/images/5/51/Ice_age_sid_dandel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95" y="4136433"/>
            <a:ext cx="3802075" cy="199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0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91319" y="3930555"/>
            <a:ext cx="378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Search</a:t>
            </a:r>
            <a:r>
              <a:rPr lang="tr-TR" dirty="0" smtClean="0"/>
              <a:t> </a:t>
            </a:r>
            <a:r>
              <a:rPr lang="tr-TR" dirty="0" err="1" smtClean="0"/>
              <a:t>engine:arama</a:t>
            </a:r>
            <a:r>
              <a:rPr lang="tr-TR" dirty="0" smtClean="0"/>
              <a:t> motoru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35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573206" y="2169994"/>
            <a:ext cx="259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Fun:eğlence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11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427174"/>
            <a:ext cx="7564499" cy="567337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868537" y="5390866"/>
            <a:ext cx="4885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Sure:kesin,emin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71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.depositphotos.com/1011597/1992/v/950/depositphotos_19922321-King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5" y="2694752"/>
            <a:ext cx="3418298" cy="37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56" y="427175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5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6" y="317993"/>
            <a:ext cx="6949440" cy="52120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28706" y="5882186"/>
            <a:ext cx="97990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 smtClean="0"/>
              <a:t>Communicate</a:t>
            </a:r>
            <a:r>
              <a:rPr lang="tr-TR" sz="4400" b="1" dirty="0" smtClean="0"/>
              <a:t>: iletişim kurmak</a:t>
            </a:r>
            <a:endParaRPr lang="tr-TR" sz="4400" b="1" dirty="0"/>
          </a:p>
        </p:txBody>
      </p:sp>
      <p:pic>
        <p:nvPicPr>
          <p:cNvPr id="7170" name="Picture 2" descr="http://anamurhaberci.com/tr/img/sayfa_images/5803_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16" y="2620370"/>
            <a:ext cx="4098656" cy="189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11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13" y="290697"/>
            <a:ext cx="8242338" cy="618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4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82388" y="1665027"/>
            <a:ext cx="10604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/>
              <a:t>GOAL: AMAÇ, HEDEF</a:t>
            </a:r>
          </a:p>
          <a:p>
            <a:r>
              <a:rPr lang="tr-TR" sz="7200" b="1" dirty="0" smtClean="0"/>
              <a:t>BENZER  SES: GOL</a:t>
            </a:r>
            <a:endParaRPr lang="tr-TR" sz="7200" b="1" dirty="0"/>
          </a:p>
        </p:txBody>
      </p:sp>
    </p:spTree>
    <p:extLst>
      <p:ext uri="{BB962C8B-B14F-4D97-AF65-F5344CB8AC3E}">
        <p14:creationId xmlns:p14="http://schemas.microsoft.com/office/powerpoint/2010/main" val="305007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orsagundem.com/static/photos/article/bg-normal/313896.jpg?v=1373319959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3" y="882026"/>
            <a:ext cx="4020639" cy="294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09433" y="4189863"/>
            <a:ext cx="9730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Maçı 2-0 Öne geçiren </a:t>
            </a:r>
            <a:r>
              <a:rPr lang="tr-TR" sz="5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gol</a:t>
            </a:r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üyle Arda ekranlarda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Bulut Belirtme Çizgisi 2"/>
          <p:cNvSpPr/>
          <p:nvPr/>
        </p:nvSpPr>
        <p:spPr>
          <a:xfrm>
            <a:off x="6073253" y="158242"/>
            <a:ext cx="5213445" cy="2565779"/>
          </a:xfrm>
          <a:prstGeom prst="cloudCallout">
            <a:avLst>
              <a:gd name="adj1" fmla="val -79210"/>
              <a:gd name="adj2" fmla="val 17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/>
              <a:t>G O O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O</a:t>
            </a:r>
            <a:r>
              <a:rPr lang="tr-TR" sz="3600" b="1" dirty="0" smtClean="0"/>
              <a:t> OO O L!!</a:t>
            </a: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305819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9600" b="1" dirty="0" err="1" smtClean="0"/>
              <a:t>Success</a:t>
            </a:r>
            <a:r>
              <a:rPr lang="tr-TR" sz="9600" b="1" dirty="0" smtClean="0"/>
              <a:t>: başarı </a:t>
            </a:r>
            <a:endParaRPr lang="tr-TR" sz="96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b="1" dirty="0" smtClean="0"/>
              <a:t>Benzer ses: saksı</a:t>
            </a:r>
            <a:endParaRPr lang="tr-TR" sz="4400" b="1" dirty="0"/>
          </a:p>
        </p:txBody>
      </p:sp>
    </p:spTree>
    <p:extLst>
      <p:ext uri="{BB962C8B-B14F-4D97-AF65-F5344CB8AC3E}">
        <p14:creationId xmlns:p14="http://schemas.microsoft.com/office/powerpoint/2010/main" val="2676847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nline.bauhaus.com.tr/Content/Uploads/ProductImages/12862/begonya-kare-saksi-kahve-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99" y="401235"/>
            <a:ext cx="4853153" cy="485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18699" y="4831307"/>
            <a:ext cx="108226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/>
              <a:t>SAKSIYA DİKTİĞİM ÇİÇEKLER </a:t>
            </a:r>
            <a:r>
              <a:rPr lang="tr-TR" sz="4000" b="1" i="1" u="sng" dirty="0" smtClean="0"/>
              <a:t>BAŞARILI</a:t>
            </a:r>
            <a:r>
              <a:rPr lang="tr-TR" sz="4000" b="1" dirty="0" smtClean="0"/>
              <a:t> BİR ŞEKİLDE BÜYÜDÜ.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36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187</TotalTime>
  <Words>126</Words>
  <Application>Microsoft Office PowerPoint</Application>
  <PresentationFormat>Geniş ekran</PresentationFormat>
  <Paragraphs>26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Success: başarı </vt:lpstr>
      <vt:lpstr>PowerPoint Sunusu</vt:lpstr>
      <vt:lpstr>Call: aramak(telefonla)</vt:lpstr>
      <vt:lpstr>PowerPoint Sunusu</vt:lpstr>
      <vt:lpstr>Curly:kıvırcık</vt:lpstr>
      <vt:lpstr>PowerPoint Sunusu</vt:lpstr>
      <vt:lpstr>Shy:utangaç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Seed: tohum</dc:title>
  <dc:creator>doğan</dc:creator>
  <cp:lastModifiedBy>doğan</cp:lastModifiedBy>
  <cp:revision>14</cp:revision>
  <dcterms:created xsi:type="dcterms:W3CDTF">2013-11-19T13:58:21Z</dcterms:created>
  <dcterms:modified xsi:type="dcterms:W3CDTF">2013-11-20T17:01:49Z</dcterms:modified>
</cp:coreProperties>
</file>